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60" r:id="rId6"/>
    <p:sldId id="259" r:id="rId7"/>
    <p:sldId id="261" r:id="rId8"/>
    <p:sldId id="278" r:id="rId9"/>
    <p:sldId id="279" r:id="rId10"/>
    <p:sldId id="280" r:id="rId11"/>
    <p:sldId id="281" r:id="rId12"/>
    <p:sldId id="262" r:id="rId13"/>
    <p:sldId id="273" r:id="rId14"/>
    <p:sldId id="276" r:id="rId15"/>
    <p:sldId id="275" r:id="rId16"/>
    <p:sldId id="274" r:id="rId17"/>
    <p:sldId id="272" r:id="rId18"/>
    <p:sldId id="271" r:id="rId19"/>
    <p:sldId id="282" r:id="rId20"/>
    <p:sldId id="283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63" y="4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F9B7BC06-633B-4C8E-86FB-C9D8966B0088}"/>
    <pc:docChg chg="custSel addSld delSld modSld">
      <pc:chgData name="David Butler" userId="1d4169bac4fa5473" providerId="LiveId" clId="{F9B7BC06-633B-4C8E-86FB-C9D8966B0088}" dt="2023-12-22T20:38:41.895" v="113" actId="20577"/>
      <pc:docMkLst>
        <pc:docMk/>
      </pc:docMkLst>
      <pc:sldChg chg="addSp modSp new mod">
        <pc:chgData name="David Butler" userId="1d4169bac4fa5473" providerId="LiveId" clId="{F9B7BC06-633B-4C8E-86FB-C9D8966B0088}" dt="2023-12-22T20:36:25.743" v="33" actId="122"/>
        <pc:sldMkLst>
          <pc:docMk/>
          <pc:sldMk cId="729536478" sldId="262"/>
        </pc:sldMkLst>
      </pc:sldChg>
      <pc:sldChg chg="new del">
        <pc:chgData name="David Butler" userId="1d4169bac4fa5473" providerId="LiveId" clId="{F9B7BC06-633B-4C8E-86FB-C9D8966B0088}" dt="2023-12-22T20:38:13.935" v="99" actId="47"/>
        <pc:sldMkLst>
          <pc:docMk/>
          <pc:sldMk cId="2201288972" sldId="263"/>
        </pc:sldMkLst>
      </pc:sldChg>
      <pc:sldChg chg="new del">
        <pc:chgData name="David Butler" userId="1d4169bac4fa5473" providerId="LiveId" clId="{F9B7BC06-633B-4C8E-86FB-C9D8966B0088}" dt="2023-12-22T20:38:14.518" v="100" actId="47"/>
        <pc:sldMkLst>
          <pc:docMk/>
          <pc:sldMk cId="2439067102" sldId="264"/>
        </pc:sldMkLst>
      </pc:sldChg>
      <pc:sldChg chg="new del">
        <pc:chgData name="David Butler" userId="1d4169bac4fa5473" providerId="LiveId" clId="{F9B7BC06-633B-4C8E-86FB-C9D8966B0088}" dt="2023-12-22T20:38:15.110" v="101" actId="47"/>
        <pc:sldMkLst>
          <pc:docMk/>
          <pc:sldMk cId="2628352234" sldId="265"/>
        </pc:sldMkLst>
      </pc:sldChg>
      <pc:sldChg chg="new del">
        <pc:chgData name="David Butler" userId="1d4169bac4fa5473" providerId="LiveId" clId="{F9B7BC06-633B-4C8E-86FB-C9D8966B0088}" dt="2023-12-22T20:38:15.803" v="102" actId="47"/>
        <pc:sldMkLst>
          <pc:docMk/>
          <pc:sldMk cId="1125530193" sldId="266"/>
        </pc:sldMkLst>
      </pc:sldChg>
      <pc:sldChg chg="new del">
        <pc:chgData name="David Butler" userId="1d4169bac4fa5473" providerId="LiveId" clId="{F9B7BC06-633B-4C8E-86FB-C9D8966B0088}" dt="2023-12-22T20:38:16.461" v="103" actId="47"/>
        <pc:sldMkLst>
          <pc:docMk/>
          <pc:sldMk cId="154069091" sldId="267"/>
        </pc:sldMkLst>
      </pc:sldChg>
      <pc:sldChg chg="new del">
        <pc:chgData name="David Butler" userId="1d4169bac4fa5473" providerId="LiveId" clId="{F9B7BC06-633B-4C8E-86FB-C9D8966B0088}" dt="2023-12-22T20:38:17.180" v="104" actId="47"/>
        <pc:sldMkLst>
          <pc:docMk/>
          <pc:sldMk cId="91504072" sldId="268"/>
        </pc:sldMkLst>
      </pc:sldChg>
      <pc:sldChg chg="add del">
        <pc:chgData name="David Butler" userId="1d4169bac4fa5473" providerId="LiveId" clId="{F9B7BC06-633B-4C8E-86FB-C9D8966B0088}" dt="2023-12-22T20:38:13.237" v="98" actId="47"/>
        <pc:sldMkLst>
          <pc:docMk/>
          <pc:sldMk cId="1057286632" sldId="269"/>
        </pc:sldMkLst>
      </pc:sldChg>
      <pc:sldChg chg="modSp add mod">
        <pc:chgData name="David Butler" userId="1d4169bac4fa5473" providerId="LiveId" clId="{F9B7BC06-633B-4C8E-86FB-C9D8966B0088}" dt="2023-12-22T20:38:10.255" v="97" actId="404"/>
        <pc:sldMkLst>
          <pc:docMk/>
          <pc:sldMk cId="4254331759" sldId="270"/>
        </pc:sldMkLst>
      </pc:sldChg>
      <pc:sldChg chg="modSp add mod">
        <pc:chgData name="David Butler" userId="1d4169bac4fa5473" providerId="LiveId" clId="{F9B7BC06-633B-4C8E-86FB-C9D8966B0088}" dt="2023-12-22T20:37:59.671" v="86" actId="20577"/>
        <pc:sldMkLst>
          <pc:docMk/>
          <pc:sldMk cId="1977958919" sldId="271"/>
        </pc:sldMkLst>
      </pc:sldChg>
      <pc:sldChg chg="modSp add mod">
        <pc:chgData name="David Butler" userId="1d4169bac4fa5473" providerId="LiveId" clId="{F9B7BC06-633B-4C8E-86FB-C9D8966B0088}" dt="2023-12-22T20:37:47.441" v="79" actId="20577"/>
        <pc:sldMkLst>
          <pc:docMk/>
          <pc:sldMk cId="2458023413" sldId="272"/>
        </pc:sldMkLst>
      </pc:sldChg>
      <pc:sldChg chg="modSp add mod">
        <pc:chgData name="David Butler" userId="1d4169bac4fa5473" providerId="LiveId" clId="{F9B7BC06-633B-4C8E-86FB-C9D8966B0088}" dt="2023-12-22T20:36:54.263" v="45" actId="20577"/>
        <pc:sldMkLst>
          <pc:docMk/>
          <pc:sldMk cId="2613116240" sldId="273"/>
        </pc:sldMkLst>
      </pc:sldChg>
      <pc:sldChg chg="modSp add mod">
        <pc:chgData name="David Butler" userId="1d4169bac4fa5473" providerId="LiveId" clId="{F9B7BC06-633B-4C8E-86FB-C9D8966B0088}" dt="2023-12-22T20:37:41.575" v="72" actId="20577"/>
        <pc:sldMkLst>
          <pc:docMk/>
          <pc:sldMk cId="1216276904" sldId="274"/>
        </pc:sldMkLst>
      </pc:sldChg>
      <pc:sldChg chg="modSp add mod">
        <pc:chgData name="David Butler" userId="1d4169bac4fa5473" providerId="LiveId" clId="{F9B7BC06-633B-4C8E-86FB-C9D8966B0088}" dt="2023-12-22T20:37:37.299" v="67" actId="20577"/>
        <pc:sldMkLst>
          <pc:docMk/>
          <pc:sldMk cId="613509115" sldId="275"/>
        </pc:sldMkLst>
      </pc:sldChg>
      <pc:sldChg chg="modSp add mod">
        <pc:chgData name="David Butler" userId="1d4169bac4fa5473" providerId="LiveId" clId="{F9B7BC06-633B-4C8E-86FB-C9D8966B0088}" dt="2023-12-22T20:37:02.936" v="49" actId="20577"/>
        <pc:sldMkLst>
          <pc:docMk/>
          <pc:sldMk cId="1314969046" sldId="276"/>
        </pc:sldMkLst>
      </pc:sldChg>
      <pc:sldChg chg="modSp add mod">
        <pc:chgData name="David Butler" userId="1d4169bac4fa5473" providerId="LiveId" clId="{F9B7BC06-633B-4C8E-86FB-C9D8966B0088}" dt="2023-12-22T20:38:41.895" v="113" actId="20577"/>
        <pc:sldMkLst>
          <pc:docMk/>
          <pc:sldMk cId="790312517" sldId="277"/>
        </pc:sldMkLst>
      </pc:sldChg>
    </pc:docChg>
  </pc:docChgLst>
  <pc:docChgLst>
    <pc:chgData name="David Butler" userId="5e725e48-0273-4087-b2eb-09e2acbbccf3" providerId="ADAL" clId="{69858BCD-3FAA-4F7D-A506-99D7FBE3B014}"/>
    <pc:docChg chg="custSel addSld delSld modSld">
      <pc:chgData name="David Butler" userId="5e725e48-0273-4087-b2eb-09e2acbbccf3" providerId="ADAL" clId="{69858BCD-3FAA-4F7D-A506-99D7FBE3B014}" dt="2023-08-23T14:44:53.919" v="40"/>
      <pc:docMkLst>
        <pc:docMk/>
      </pc:docMkLst>
      <pc:sldChg chg="addSp delSp modSp">
        <pc:chgData name="David Butler" userId="5e725e48-0273-4087-b2eb-09e2acbbccf3" providerId="ADAL" clId="{69858BCD-3FAA-4F7D-A506-99D7FBE3B014}" dt="2023-08-23T14:43:26.042" v="33" actId="14100"/>
        <pc:sldMkLst>
          <pc:docMk/>
          <pc:sldMk cId="3755815584" sldId="257"/>
        </pc:sldMkLst>
      </pc:sldChg>
      <pc:sldChg chg="del">
        <pc:chgData name="David Butler" userId="5e725e48-0273-4087-b2eb-09e2acbbccf3" providerId="ADAL" clId="{69858BCD-3FAA-4F7D-A506-99D7FBE3B014}" dt="2023-08-23T14:44:11.765" v="37" actId="2696"/>
        <pc:sldMkLst>
          <pc:docMk/>
          <pc:sldMk cId="4059780499" sldId="258"/>
        </pc:sldMkLst>
      </pc:sldChg>
      <pc:sldChg chg="addSp delSp">
        <pc:chgData name="David Butler" userId="5e725e48-0273-4087-b2eb-09e2acbbccf3" providerId="ADAL" clId="{69858BCD-3FAA-4F7D-A506-99D7FBE3B014}" dt="2023-08-23T14:44:29.465" v="39"/>
        <pc:sldMkLst>
          <pc:docMk/>
          <pc:sldMk cId="1442893318" sldId="259"/>
        </pc:sldMkLst>
      </pc:sldChg>
      <pc:sldChg chg="addSp delSp">
        <pc:chgData name="David Butler" userId="5e725e48-0273-4087-b2eb-09e2acbbccf3" providerId="ADAL" clId="{69858BCD-3FAA-4F7D-A506-99D7FBE3B014}" dt="2023-08-23T14:44:08.184" v="35"/>
        <pc:sldMkLst>
          <pc:docMk/>
          <pc:sldMk cId="1644128562" sldId="260"/>
        </pc:sldMkLst>
      </pc:sldChg>
      <pc:sldChg chg="addSp add">
        <pc:chgData name="David Butler" userId="5e725e48-0273-4087-b2eb-09e2acbbccf3" providerId="ADAL" clId="{69858BCD-3FAA-4F7D-A506-99D7FBE3B014}" dt="2023-08-23T14:44:53.919" v="40"/>
        <pc:sldMkLst>
          <pc:docMk/>
          <pc:sldMk cId="3571416492" sldId="261"/>
        </pc:sldMkLst>
      </pc:sldChg>
    </pc:docChg>
  </pc:docChgLst>
  <pc:docChgLst>
    <pc:chgData name="David Butler" userId="1d4169bac4fa5473" providerId="LiveId" clId="{C956624A-8AEB-4F06-8383-EBAA282BA201}"/>
    <pc:docChg chg="custSel modSld">
      <pc:chgData name="David Butler" userId="1d4169bac4fa5473" providerId="LiveId" clId="{C956624A-8AEB-4F06-8383-EBAA282BA201}" dt="2025-04-13T07:49:20.656" v="17" actId="26606"/>
      <pc:docMkLst>
        <pc:docMk/>
      </pc:docMkLst>
      <pc:sldChg chg="addSp delSp modSp mod">
        <pc:chgData name="David Butler" userId="1d4169bac4fa5473" providerId="LiveId" clId="{C956624A-8AEB-4F06-8383-EBAA282BA201}" dt="2025-04-13T07:48:15.861" v="5" actId="26606"/>
        <pc:sldMkLst>
          <pc:docMk/>
          <pc:sldMk cId="1442893318" sldId="259"/>
        </pc:sldMkLst>
        <pc:picChg chg="add mod">
          <ac:chgData name="David Butler" userId="1d4169bac4fa5473" providerId="LiveId" clId="{C956624A-8AEB-4F06-8383-EBAA282BA201}" dt="2025-04-13T07:48:15.861" v="5" actId="26606"/>
          <ac:picMkLst>
            <pc:docMk/>
            <pc:sldMk cId="1442893318" sldId="259"/>
            <ac:picMk id="3" creationId="{68CC87DF-6DF4-8F11-C533-795F6DC7F2F7}"/>
          </ac:picMkLst>
        </pc:picChg>
        <pc:picChg chg="del">
          <ac:chgData name="David Butler" userId="1d4169bac4fa5473" providerId="LiveId" clId="{C956624A-8AEB-4F06-8383-EBAA282BA201}" dt="2025-04-13T07:48:13.232" v="3" actId="478"/>
          <ac:picMkLst>
            <pc:docMk/>
            <pc:sldMk cId="1442893318" sldId="259"/>
            <ac:picMk id="4" creationId="{D3DBD3BD-9590-69D4-88CB-6A38C9838F73}"/>
          </ac:picMkLst>
        </pc:picChg>
      </pc:sldChg>
      <pc:sldChg chg="addSp delSp modSp mod">
        <pc:chgData name="David Butler" userId="1d4169bac4fa5473" providerId="LiveId" clId="{C956624A-8AEB-4F06-8383-EBAA282BA201}" dt="2025-04-13T07:47:57.271" v="2" actId="26606"/>
        <pc:sldMkLst>
          <pc:docMk/>
          <pc:sldMk cId="1644128562" sldId="260"/>
        </pc:sldMkLst>
        <pc:picChg chg="add mod">
          <ac:chgData name="David Butler" userId="1d4169bac4fa5473" providerId="LiveId" clId="{C956624A-8AEB-4F06-8383-EBAA282BA201}" dt="2025-04-13T07:47:57.271" v="2" actId="26606"/>
          <ac:picMkLst>
            <pc:docMk/>
            <pc:sldMk cId="1644128562" sldId="260"/>
            <ac:picMk id="3" creationId="{8E123FE3-D2C4-9184-D9BF-4EF17CAC6E66}"/>
          </ac:picMkLst>
        </pc:picChg>
        <pc:picChg chg="del">
          <ac:chgData name="David Butler" userId="1d4169bac4fa5473" providerId="LiveId" clId="{C956624A-8AEB-4F06-8383-EBAA282BA201}" dt="2025-04-13T07:47:54.235" v="0" actId="478"/>
          <ac:picMkLst>
            <pc:docMk/>
            <pc:sldMk cId="1644128562" sldId="260"/>
            <ac:picMk id="4" creationId="{D4AC5E2A-F4E8-43AC-22BB-8C0A5CBB54EA}"/>
          </ac:picMkLst>
        </pc:picChg>
      </pc:sldChg>
      <pc:sldChg chg="addSp delSp modSp mod">
        <pc:chgData name="David Butler" userId="1d4169bac4fa5473" providerId="LiveId" clId="{C956624A-8AEB-4F06-8383-EBAA282BA201}" dt="2025-04-13T07:48:30.874" v="8" actId="26606"/>
        <pc:sldMkLst>
          <pc:docMk/>
          <pc:sldMk cId="3571416492" sldId="261"/>
        </pc:sldMkLst>
        <pc:picChg chg="add mod">
          <ac:chgData name="David Butler" userId="1d4169bac4fa5473" providerId="LiveId" clId="{C956624A-8AEB-4F06-8383-EBAA282BA201}" dt="2025-04-13T07:48:30.874" v="8" actId="26606"/>
          <ac:picMkLst>
            <pc:docMk/>
            <pc:sldMk cId="3571416492" sldId="261"/>
            <ac:picMk id="3" creationId="{E1841846-5B4D-4365-6560-0094B23F421F}"/>
          </ac:picMkLst>
        </pc:picChg>
        <pc:picChg chg="del">
          <ac:chgData name="David Butler" userId="1d4169bac4fa5473" providerId="LiveId" clId="{C956624A-8AEB-4F06-8383-EBAA282BA201}" dt="2025-04-13T07:48:28.377" v="6" actId="478"/>
          <ac:picMkLst>
            <pc:docMk/>
            <pc:sldMk cId="3571416492" sldId="261"/>
            <ac:picMk id="4" creationId="{CC5CF2D3-B46E-52B2-9330-D80CCE79BC9E}"/>
          </ac:picMkLst>
        </pc:picChg>
      </pc:sldChg>
      <pc:sldChg chg="addSp delSp modSp mod">
        <pc:chgData name="David Butler" userId="1d4169bac4fa5473" providerId="LiveId" clId="{C956624A-8AEB-4F06-8383-EBAA282BA201}" dt="2025-04-13T07:48:52.776" v="11" actId="26606"/>
        <pc:sldMkLst>
          <pc:docMk/>
          <pc:sldMk cId="3109545800" sldId="279"/>
        </pc:sldMkLst>
        <pc:picChg chg="del">
          <ac:chgData name="David Butler" userId="1d4169bac4fa5473" providerId="LiveId" clId="{C956624A-8AEB-4F06-8383-EBAA282BA201}" dt="2025-04-13T07:48:49.780" v="9" actId="478"/>
          <ac:picMkLst>
            <pc:docMk/>
            <pc:sldMk cId="3109545800" sldId="279"/>
            <ac:picMk id="3" creationId="{9509B87F-623D-2F8B-D18D-D8114BAE16AC}"/>
          </ac:picMkLst>
        </pc:picChg>
        <pc:picChg chg="add mod">
          <ac:chgData name="David Butler" userId="1d4169bac4fa5473" providerId="LiveId" clId="{C956624A-8AEB-4F06-8383-EBAA282BA201}" dt="2025-04-13T07:48:52.776" v="11" actId="26606"/>
          <ac:picMkLst>
            <pc:docMk/>
            <pc:sldMk cId="3109545800" sldId="279"/>
            <ac:picMk id="4" creationId="{A3DC24F4-4052-95D4-1ED1-8823AEF033FC}"/>
          </ac:picMkLst>
        </pc:picChg>
      </pc:sldChg>
      <pc:sldChg chg="addSp delSp modSp mod">
        <pc:chgData name="David Butler" userId="1d4169bac4fa5473" providerId="LiveId" clId="{C956624A-8AEB-4F06-8383-EBAA282BA201}" dt="2025-04-13T07:49:06.672" v="14" actId="26606"/>
        <pc:sldMkLst>
          <pc:docMk/>
          <pc:sldMk cId="4090371243" sldId="280"/>
        </pc:sldMkLst>
        <pc:picChg chg="del">
          <ac:chgData name="David Butler" userId="1d4169bac4fa5473" providerId="LiveId" clId="{C956624A-8AEB-4F06-8383-EBAA282BA201}" dt="2025-04-13T07:48:54.951" v="12" actId="478"/>
          <ac:picMkLst>
            <pc:docMk/>
            <pc:sldMk cId="4090371243" sldId="280"/>
            <ac:picMk id="3" creationId="{DBFC3209-883D-ABD6-2D4F-962165EC18E2}"/>
          </ac:picMkLst>
        </pc:picChg>
        <pc:picChg chg="add mod">
          <ac:chgData name="David Butler" userId="1d4169bac4fa5473" providerId="LiveId" clId="{C956624A-8AEB-4F06-8383-EBAA282BA201}" dt="2025-04-13T07:49:06.672" v="14" actId="26606"/>
          <ac:picMkLst>
            <pc:docMk/>
            <pc:sldMk cId="4090371243" sldId="280"/>
            <ac:picMk id="4" creationId="{DF441B63-8F3B-78A5-52FC-68F74A8DD568}"/>
          </ac:picMkLst>
        </pc:picChg>
      </pc:sldChg>
      <pc:sldChg chg="addSp delSp modSp mod">
        <pc:chgData name="David Butler" userId="1d4169bac4fa5473" providerId="LiveId" clId="{C956624A-8AEB-4F06-8383-EBAA282BA201}" dt="2025-04-13T07:49:20.656" v="17" actId="26606"/>
        <pc:sldMkLst>
          <pc:docMk/>
          <pc:sldMk cId="1634995463" sldId="281"/>
        </pc:sldMkLst>
        <pc:picChg chg="del">
          <ac:chgData name="David Butler" userId="1d4169bac4fa5473" providerId="LiveId" clId="{C956624A-8AEB-4F06-8383-EBAA282BA201}" dt="2025-04-13T07:49:08.501" v="15" actId="478"/>
          <ac:picMkLst>
            <pc:docMk/>
            <pc:sldMk cId="1634995463" sldId="281"/>
            <ac:picMk id="3" creationId="{A3F014DD-5A0F-ED9D-7A85-2F276E295141}"/>
          </ac:picMkLst>
        </pc:picChg>
        <pc:picChg chg="add mod">
          <ac:chgData name="David Butler" userId="1d4169bac4fa5473" providerId="LiveId" clId="{C956624A-8AEB-4F06-8383-EBAA282BA201}" dt="2025-04-13T07:49:20.656" v="17" actId="26606"/>
          <ac:picMkLst>
            <pc:docMk/>
            <pc:sldMk cId="1634995463" sldId="281"/>
            <ac:picMk id="4" creationId="{F39EBA98-E448-9738-5858-B379151B2D5F}"/>
          </ac:picMkLst>
        </pc:picChg>
      </pc:sldChg>
    </pc:docChg>
  </pc:docChgLst>
  <pc:docChgLst>
    <pc:chgData name="David Butler" userId="5e725e48-0273-4087-b2eb-09e2acbbccf3" providerId="ADAL" clId="{17E7233C-3C0E-41A3-A9F1-FB6C4F8A49AD}"/>
    <pc:docChg chg="undo custSel addSld delSld modSld sldOrd">
      <pc:chgData name="David Butler" userId="5e725e48-0273-4087-b2eb-09e2acbbccf3" providerId="ADAL" clId="{17E7233C-3C0E-41A3-A9F1-FB6C4F8A49AD}" dt="2023-08-17T14:10:36.287" v="92" actId="1076"/>
      <pc:docMkLst>
        <pc:docMk/>
      </pc:docMkLst>
      <pc:sldChg chg="addSp delSp modSp">
        <pc:chgData name="David Butler" userId="5e725e48-0273-4087-b2eb-09e2acbbccf3" providerId="ADAL" clId="{17E7233C-3C0E-41A3-A9F1-FB6C4F8A49AD}" dt="2023-08-17T14:09:34.830" v="79" actId="688"/>
        <pc:sldMkLst>
          <pc:docMk/>
          <pc:sldMk cId="3755815584" sldId="257"/>
        </pc:sldMkLst>
      </pc:sldChg>
      <pc:sldChg chg="addSp delSp modSp add del ord">
        <pc:chgData name="David Butler" userId="5e725e48-0273-4087-b2eb-09e2acbbccf3" providerId="ADAL" clId="{17E7233C-3C0E-41A3-A9F1-FB6C4F8A49AD}" dt="2023-08-17T14:10:20.073" v="88"/>
        <pc:sldMkLst>
          <pc:docMk/>
          <pc:sldMk cId="1442893318" sldId="259"/>
        </pc:sldMkLst>
      </pc:sldChg>
      <pc:sldChg chg="addSp delSp modSp add del ord">
        <pc:chgData name="David Butler" userId="5e725e48-0273-4087-b2eb-09e2acbbccf3" providerId="ADAL" clId="{17E7233C-3C0E-41A3-A9F1-FB6C4F8A49AD}" dt="2023-08-17T14:09:59.287" v="83"/>
        <pc:sldMkLst>
          <pc:docMk/>
          <pc:sldMk cId="1644128562" sldId="260"/>
        </pc:sldMkLst>
      </pc:sldChg>
    </pc:docChg>
  </pc:docChgLst>
  <pc:docChgLst>
    <pc:chgData name="David Butler" userId="1d4169bac4fa5473" providerId="LiveId" clId="{0C077B86-1BC8-4F7F-9584-715612BB4915}"/>
    <pc:docChg chg="undo custSel addSld delSld modSld">
      <pc:chgData name="David Butler" userId="1d4169bac4fa5473" providerId="LiveId" clId="{0C077B86-1BC8-4F7F-9584-715612BB4915}" dt="2023-12-26T10:03:57.075" v="141" actId="20577"/>
      <pc:docMkLst>
        <pc:docMk/>
      </pc:docMkLst>
      <pc:sldChg chg="addSp delSp modSp mod">
        <pc:chgData name="David Butler" userId="1d4169bac4fa5473" providerId="LiveId" clId="{0C077B86-1BC8-4F7F-9584-715612BB4915}" dt="2023-12-26T09:59:20.595" v="58" actId="1076"/>
        <pc:sldMkLst>
          <pc:docMk/>
          <pc:sldMk cId="3755815584" sldId="257"/>
        </pc:sldMkLst>
      </pc:sldChg>
      <pc:sldChg chg="addSp delSp modSp mod setBg">
        <pc:chgData name="David Butler" userId="1d4169bac4fa5473" providerId="LiveId" clId="{0C077B86-1BC8-4F7F-9584-715612BB4915}" dt="2023-12-26T10:00:37.381" v="65" actId="26606"/>
        <pc:sldMkLst>
          <pc:docMk/>
          <pc:sldMk cId="1442893318" sldId="259"/>
        </pc:sldMkLst>
      </pc:sldChg>
      <pc:sldChg chg="addSp delSp modSp mod setBg">
        <pc:chgData name="David Butler" userId="1d4169bac4fa5473" providerId="LiveId" clId="{0C077B86-1BC8-4F7F-9584-715612BB4915}" dt="2023-12-26T10:00:07.069" v="63" actId="26606"/>
        <pc:sldMkLst>
          <pc:docMk/>
          <pc:sldMk cId="1644128562" sldId="260"/>
        </pc:sldMkLst>
      </pc:sldChg>
      <pc:sldChg chg="addSp delSp modSp mod setBg">
        <pc:chgData name="David Butler" userId="1d4169bac4fa5473" providerId="LiveId" clId="{0C077B86-1BC8-4F7F-9584-715612BB4915}" dt="2023-12-26T10:00:52.910" v="67" actId="26606"/>
        <pc:sldMkLst>
          <pc:docMk/>
          <pc:sldMk cId="3571416492" sldId="261"/>
        </pc:sldMkLst>
      </pc:sldChg>
      <pc:sldChg chg="del">
        <pc:chgData name="David Butler" userId="1d4169bac4fa5473" providerId="LiveId" clId="{0C077B86-1BC8-4F7F-9584-715612BB4915}" dt="2023-12-26T10:03:41.228" v="122" actId="47"/>
        <pc:sldMkLst>
          <pc:docMk/>
          <pc:sldMk cId="4254331759" sldId="270"/>
        </pc:sldMkLst>
      </pc:sldChg>
      <pc:sldChg chg="modSp mod">
        <pc:chgData name="David Butler" userId="1d4169bac4fa5473" providerId="LiveId" clId="{0C077B86-1BC8-4F7F-9584-715612BB4915}" dt="2023-12-26T10:03:46.933" v="128" actId="20577"/>
        <pc:sldMkLst>
          <pc:docMk/>
          <pc:sldMk cId="1977958919" sldId="271"/>
        </pc:sldMkLst>
      </pc:sldChg>
      <pc:sldChg chg="modSp mod">
        <pc:chgData name="David Butler" userId="1d4169bac4fa5473" providerId="LiveId" clId="{0C077B86-1BC8-4F7F-9584-715612BB4915}" dt="2023-12-26T10:03:29.380" v="121" actId="20577"/>
        <pc:sldMkLst>
          <pc:docMk/>
          <pc:sldMk cId="2458023413" sldId="272"/>
        </pc:sldMkLst>
      </pc:sldChg>
      <pc:sldChg chg="modSp mod">
        <pc:chgData name="David Butler" userId="1d4169bac4fa5473" providerId="LiveId" clId="{0C077B86-1BC8-4F7F-9584-715612BB4915}" dt="2023-12-26T10:02:54.965" v="102" actId="20577"/>
        <pc:sldMkLst>
          <pc:docMk/>
          <pc:sldMk cId="2613116240" sldId="273"/>
        </pc:sldMkLst>
      </pc:sldChg>
      <pc:sldChg chg="modSp mod">
        <pc:chgData name="David Butler" userId="1d4169bac4fa5473" providerId="LiveId" clId="{0C077B86-1BC8-4F7F-9584-715612BB4915}" dt="2023-12-26T10:03:24.469" v="115" actId="20577"/>
        <pc:sldMkLst>
          <pc:docMk/>
          <pc:sldMk cId="1216276904" sldId="274"/>
        </pc:sldMkLst>
      </pc:sldChg>
      <pc:sldChg chg="modSp mod">
        <pc:chgData name="David Butler" userId="1d4169bac4fa5473" providerId="LiveId" clId="{0C077B86-1BC8-4F7F-9584-715612BB4915}" dt="2023-12-26T10:03:12.507" v="114" actId="403"/>
        <pc:sldMkLst>
          <pc:docMk/>
          <pc:sldMk cId="613509115" sldId="275"/>
        </pc:sldMkLst>
      </pc:sldChg>
      <pc:sldChg chg="modSp mod">
        <pc:chgData name="David Butler" userId="1d4169bac4fa5473" providerId="LiveId" clId="{0C077B86-1BC8-4F7F-9584-715612BB4915}" dt="2023-12-26T10:03:02.836" v="107" actId="20577"/>
        <pc:sldMkLst>
          <pc:docMk/>
          <pc:sldMk cId="1314969046" sldId="276"/>
        </pc:sldMkLst>
      </pc:sldChg>
      <pc:sldChg chg="del">
        <pc:chgData name="David Butler" userId="1d4169bac4fa5473" providerId="LiveId" clId="{0C077B86-1BC8-4F7F-9584-715612BB4915}" dt="2023-12-26T10:03:43.594" v="123" actId="47"/>
        <pc:sldMkLst>
          <pc:docMk/>
          <pc:sldMk cId="790312517" sldId="277"/>
        </pc:sldMkLst>
      </pc:sldChg>
      <pc:sldChg chg="addSp modSp new mod setBg">
        <pc:chgData name="David Butler" userId="1d4169bac4fa5473" providerId="LiveId" clId="{0C077B86-1BC8-4F7F-9584-715612BB4915}" dt="2023-12-26T10:01:44.764" v="83" actId="14100"/>
        <pc:sldMkLst>
          <pc:docMk/>
          <pc:sldMk cId="2383151464" sldId="278"/>
        </pc:sldMkLst>
      </pc:sldChg>
      <pc:sldChg chg="addSp modSp add mod setBg">
        <pc:chgData name="David Butler" userId="1d4169bac4fa5473" providerId="LiveId" clId="{0C077B86-1BC8-4F7F-9584-715612BB4915}" dt="2023-12-26T10:02:06.389" v="85" actId="26606"/>
        <pc:sldMkLst>
          <pc:docMk/>
          <pc:sldMk cId="3109545800" sldId="279"/>
        </pc:sldMkLst>
      </pc:sldChg>
      <pc:sldChg chg="addSp modSp add mod setBg">
        <pc:chgData name="David Butler" userId="1d4169bac4fa5473" providerId="LiveId" clId="{0C077B86-1BC8-4F7F-9584-715612BB4915}" dt="2023-12-26T10:02:21.950" v="87" actId="26606"/>
        <pc:sldMkLst>
          <pc:docMk/>
          <pc:sldMk cId="4090371243" sldId="280"/>
        </pc:sldMkLst>
      </pc:sldChg>
      <pc:sldChg chg="addSp modSp add mod setBg">
        <pc:chgData name="David Butler" userId="1d4169bac4fa5473" providerId="LiveId" clId="{0C077B86-1BC8-4F7F-9584-715612BB4915}" dt="2023-12-26T10:02:36.338" v="89" actId="26606"/>
        <pc:sldMkLst>
          <pc:docMk/>
          <pc:sldMk cId="1634995463" sldId="281"/>
        </pc:sldMkLst>
      </pc:sldChg>
      <pc:sldChg chg="modSp add mod">
        <pc:chgData name="David Butler" userId="1d4169bac4fa5473" providerId="LiveId" clId="{0C077B86-1BC8-4F7F-9584-715612BB4915}" dt="2023-12-26T10:03:52.933" v="134" actId="20577"/>
        <pc:sldMkLst>
          <pc:docMk/>
          <pc:sldMk cId="1380650487" sldId="282"/>
        </pc:sldMkLst>
      </pc:sldChg>
      <pc:sldChg chg="add del">
        <pc:chgData name="David Butler" userId="1d4169bac4fa5473" providerId="LiveId" clId="{0C077B86-1BC8-4F7F-9584-715612BB4915}" dt="2023-12-26T10:02:46.026" v="90" actId="47"/>
        <pc:sldMkLst>
          <pc:docMk/>
          <pc:sldMk cId="4106271578" sldId="282"/>
        </pc:sldMkLst>
      </pc:sldChg>
      <pc:sldChg chg="modSp add mod">
        <pc:chgData name="David Butler" userId="1d4169bac4fa5473" providerId="LiveId" clId="{0C077B86-1BC8-4F7F-9584-715612BB4915}" dt="2023-12-26T10:03:57.075" v="141" actId="20577"/>
        <pc:sldMkLst>
          <pc:docMk/>
          <pc:sldMk cId="1312955567" sldId="283"/>
        </pc:sldMkLst>
      </pc:sldChg>
      <pc:sldChg chg="add del">
        <pc:chgData name="David Butler" userId="1d4169bac4fa5473" providerId="LiveId" clId="{0C077B86-1BC8-4F7F-9584-715612BB4915}" dt="2023-12-26T10:02:46.571" v="91" actId="47"/>
        <pc:sldMkLst>
          <pc:docMk/>
          <pc:sldMk cId="3655558443" sldId="283"/>
        </pc:sldMkLst>
      </pc:sldChg>
      <pc:sldChg chg="add del">
        <pc:chgData name="David Butler" userId="1d4169bac4fa5473" providerId="LiveId" clId="{0C077B86-1BC8-4F7F-9584-715612BB4915}" dt="2023-12-26T10:02:47.196" v="92" actId="47"/>
        <pc:sldMkLst>
          <pc:docMk/>
          <pc:sldMk cId="884383735" sldId="284"/>
        </pc:sldMkLst>
      </pc:sldChg>
      <pc:sldChg chg="add del">
        <pc:chgData name="David Butler" userId="1d4169bac4fa5473" providerId="LiveId" clId="{0C077B86-1BC8-4F7F-9584-715612BB4915}" dt="2023-12-26T10:02:47.820" v="93" actId="47"/>
        <pc:sldMkLst>
          <pc:docMk/>
          <pc:sldMk cId="3566800155" sldId="285"/>
        </pc:sldMkLst>
      </pc:sldChg>
      <pc:sldChg chg="add del">
        <pc:chgData name="David Butler" userId="1d4169bac4fa5473" providerId="LiveId" clId="{0C077B86-1BC8-4F7F-9584-715612BB4915}" dt="2023-12-26T10:02:48.411" v="94" actId="47"/>
        <pc:sldMkLst>
          <pc:docMk/>
          <pc:sldMk cId="142300557" sldId="286"/>
        </pc:sldMkLst>
      </pc:sldChg>
      <pc:sldChg chg="add del">
        <pc:chgData name="David Butler" userId="1d4169bac4fa5473" providerId="LiveId" clId="{0C077B86-1BC8-4F7F-9584-715612BB4915}" dt="2023-12-26T10:02:49.070" v="95" actId="47"/>
        <pc:sldMkLst>
          <pc:docMk/>
          <pc:sldMk cId="2110031821" sldId="287"/>
        </pc:sldMkLst>
      </pc:sldChg>
      <pc:sldChg chg="add del">
        <pc:chgData name="David Butler" userId="1d4169bac4fa5473" providerId="LiveId" clId="{0C077B86-1BC8-4F7F-9584-715612BB4915}" dt="2023-12-26T10:02:50.027" v="96" actId="47"/>
        <pc:sldMkLst>
          <pc:docMk/>
          <pc:sldMk cId="4200800179" sldId="288"/>
        </pc:sldMkLst>
      </pc:sldChg>
      <pc:sldChg chg="add del">
        <pc:chgData name="David Butler" userId="1d4169bac4fa5473" providerId="LiveId" clId="{0C077B86-1BC8-4F7F-9584-715612BB4915}" dt="2023-12-26T10:02:50.796" v="97" actId="47"/>
        <pc:sldMkLst>
          <pc:docMk/>
          <pc:sldMk cId="2218170017" sldId="28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hyperlink" Target="https://pixabay.com/en/tree-dawn-nature-bucovina-romania-338211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jp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FC2F606-C203-B58B-60BD-25DD4EE6B3FD}"/>
              </a:ext>
            </a:extLst>
          </p:cNvPr>
          <p:cNvSpPr txBox="1"/>
          <p:nvPr/>
        </p:nvSpPr>
        <p:spPr>
          <a:xfrm>
            <a:off x="31547" y="132408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9C4F04-A1CB-E626-899F-FDA9B599CBEB}"/>
              </a:ext>
            </a:extLst>
          </p:cNvPr>
          <p:cNvSpPr txBox="1"/>
          <p:nvPr/>
        </p:nvSpPr>
        <p:spPr>
          <a:xfrm>
            <a:off x="3268557" y="58103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E03C533-118E-3964-5373-8CBB0D4065BD}"/>
              </a:ext>
            </a:extLst>
          </p:cNvPr>
          <p:cNvSpPr txBox="1"/>
          <p:nvPr/>
        </p:nvSpPr>
        <p:spPr>
          <a:xfrm>
            <a:off x="-4531" y="2463740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4BF686C-2875-E6A5-AFBE-432DC3CA2ECF}"/>
              </a:ext>
            </a:extLst>
          </p:cNvPr>
          <p:cNvSpPr txBox="1"/>
          <p:nvPr/>
        </p:nvSpPr>
        <p:spPr>
          <a:xfrm>
            <a:off x="6949409" y="64822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F8A2E48-DB25-EE58-D0D0-FAC42CA1FD30}"/>
              </a:ext>
            </a:extLst>
          </p:cNvPr>
          <p:cNvSpPr txBox="1"/>
          <p:nvPr/>
        </p:nvSpPr>
        <p:spPr>
          <a:xfrm>
            <a:off x="5720101" y="2544682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F140155-014C-E222-06CA-DCD61C750869}"/>
              </a:ext>
            </a:extLst>
          </p:cNvPr>
          <p:cNvSpPr txBox="1"/>
          <p:nvPr/>
        </p:nvSpPr>
        <p:spPr>
          <a:xfrm>
            <a:off x="-4531" y="4670146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8F24E84-225D-407E-48AD-1D706EDFD9ED}"/>
              </a:ext>
            </a:extLst>
          </p:cNvPr>
          <p:cNvSpPr txBox="1"/>
          <p:nvPr/>
        </p:nvSpPr>
        <p:spPr>
          <a:xfrm>
            <a:off x="4753591" y="5179473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66CB6A2-0237-8C09-C813-D1C158E40B9F}"/>
              </a:ext>
            </a:extLst>
          </p:cNvPr>
          <p:cNvSpPr txBox="1"/>
          <p:nvPr/>
        </p:nvSpPr>
        <p:spPr>
          <a:xfrm>
            <a:off x="8701484" y="3565987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9</a:t>
            </a:r>
          </a:p>
        </p:txBody>
      </p:sp>
      <p:pic>
        <p:nvPicPr>
          <p:cNvPr id="2" name="Picture 1" descr="Tree, Dawn, Nature, Bucovina, Romania">
            <a:hlinkClick r:id="rId2"/>
            <a:extLst>
              <a:ext uri="{FF2B5EF4-FFF2-40B4-BE49-F238E27FC236}">
                <a16:creationId xmlns:a16="http://schemas.microsoft.com/office/drawing/2014/main" id="{76E13816-02BC-AA23-0A21-BF7610754E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930" y="4852988"/>
            <a:ext cx="2806869" cy="175300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erson sleeping in a bed&#10;&#10;Description automatically generated">
            <a:extLst>
              <a:ext uri="{FF2B5EF4-FFF2-40B4-BE49-F238E27FC236}">
                <a16:creationId xmlns:a16="http://schemas.microsoft.com/office/drawing/2014/main" id="{B3948983-BF27-555D-E505-5D3B7A57F9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79677" y="222568"/>
            <a:ext cx="3179466" cy="2190128"/>
          </a:xfrm>
          <a:prstGeom prst="rect">
            <a:avLst/>
          </a:prstGeom>
        </p:spPr>
      </p:pic>
      <p:pic>
        <p:nvPicPr>
          <p:cNvPr id="4" name="Picture 3" descr="Free Lemon Tea photo and picture">
            <a:extLst>
              <a:ext uri="{FF2B5EF4-FFF2-40B4-BE49-F238E27FC236}">
                <a16:creationId xmlns:a16="http://schemas.microsoft.com/office/drawing/2014/main" id="{2E564A8D-2491-B170-58CF-966D4A57B35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7"/>
          <a:stretch/>
        </p:blipFill>
        <p:spPr bwMode="auto">
          <a:xfrm>
            <a:off x="411588" y="222568"/>
            <a:ext cx="2683551" cy="21901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 descr="person holding white ceramic cup with hot coffee">
            <a:extLst>
              <a:ext uri="{FF2B5EF4-FFF2-40B4-BE49-F238E27FC236}">
                <a16:creationId xmlns:a16="http://schemas.microsoft.com/office/drawing/2014/main" id="{B411B189-E18A-E025-0ABE-A628202B011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83" t="32668" r="10243" b="22505"/>
          <a:stretch/>
        </p:blipFill>
        <p:spPr bwMode="auto">
          <a:xfrm>
            <a:off x="6058994" y="2584380"/>
            <a:ext cx="2529486" cy="22063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0DBBFB-16C4-3761-6C30-508D6F4FA01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143" y="2633031"/>
            <a:ext cx="1414000" cy="2030236"/>
          </a:xfrm>
          <a:prstGeom prst="rect">
            <a:avLst/>
          </a:prstGeom>
        </p:spPr>
      </p:pic>
      <p:pic>
        <p:nvPicPr>
          <p:cNvPr id="7" name="Picture 6" descr="Free Teacher Female photo and picture">
            <a:extLst>
              <a:ext uri="{FF2B5EF4-FFF2-40B4-BE49-F238E27FC236}">
                <a16:creationId xmlns:a16="http://schemas.microsoft.com/office/drawing/2014/main" id="{41D98C9A-466E-EC08-FBAC-F3DB73EA91C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93"/>
          <a:stretch/>
        </p:blipFill>
        <p:spPr bwMode="auto">
          <a:xfrm>
            <a:off x="9003170" y="3698240"/>
            <a:ext cx="2855930" cy="296343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 descr="raw meat on white ceramic plate">
            <a:extLst>
              <a:ext uri="{FF2B5EF4-FFF2-40B4-BE49-F238E27FC236}">
                <a16:creationId xmlns:a16="http://schemas.microsoft.com/office/drawing/2014/main" id="{EDEE8BE7-7EF1-4F8D-98F9-65E55DC3047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74" y="2601557"/>
            <a:ext cx="2893292" cy="19288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Free Three Digit photo and picture">
            <a:extLst>
              <a:ext uri="{FF2B5EF4-FFF2-40B4-BE49-F238E27FC236}">
                <a16:creationId xmlns:a16="http://schemas.microsoft.com/office/drawing/2014/main" id="{62A2F94C-ED03-CEA4-6805-E2EB922DD10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681" y="222567"/>
            <a:ext cx="2289599" cy="22002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Free Teeth Mouth photo and picture">
            <a:extLst>
              <a:ext uri="{FF2B5EF4-FFF2-40B4-BE49-F238E27FC236}">
                <a16:creationId xmlns:a16="http://schemas.microsoft.com/office/drawing/2014/main" id="{82B31713-DD25-493D-A003-9B69B9D54BA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779" y="4276175"/>
            <a:ext cx="1747363" cy="232981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24D18DED-EFCC-0347-952C-17D679E43DE6}"/>
              </a:ext>
            </a:extLst>
          </p:cNvPr>
          <p:cNvSpPr txBox="1"/>
          <p:nvPr/>
        </p:nvSpPr>
        <p:spPr>
          <a:xfrm>
            <a:off x="3630600" y="2552393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7558155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E5D091-DE4A-06BD-D288-83D45CA5BED6}"/>
              </a:ext>
            </a:extLst>
          </p:cNvPr>
          <p:cNvSpPr txBox="1"/>
          <p:nvPr/>
        </p:nvSpPr>
        <p:spPr>
          <a:xfrm>
            <a:off x="579120" y="548640"/>
            <a:ext cx="105664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sleep</a:t>
            </a:r>
          </a:p>
        </p:txBody>
      </p:sp>
    </p:spTree>
    <p:extLst>
      <p:ext uri="{BB962C8B-B14F-4D97-AF65-F5344CB8AC3E}">
        <p14:creationId xmlns:p14="http://schemas.microsoft.com/office/powerpoint/2010/main" val="26131162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E5D091-DE4A-06BD-D288-83D45CA5BED6}"/>
              </a:ext>
            </a:extLst>
          </p:cNvPr>
          <p:cNvSpPr txBox="1"/>
          <p:nvPr/>
        </p:nvSpPr>
        <p:spPr>
          <a:xfrm>
            <a:off x="579120" y="548640"/>
            <a:ext cx="105664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three</a:t>
            </a:r>
          </a:p>
        </p:txBody>
      </p:sp>
    </p:spTree>
    <p:extLst>
      <p:ext uri="{BB962C8B-B14F-4D97-AF65-F5344CB8AC3E}">
        <p14:creationId xmlns:p14="http://schemas.microsoft.com/office/powerpoint/2010/main" val="13149690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E5D091-DE4A-06BD-D288-83D45CA5BED6}"/>
              </a:ext>
            </a:extLst>
          </p:cNvPr>
          <p:cNvSpPr txBox="1"/>
          <p:nvPr/>
        </p:nvSpPr>
        <p:spPr>
          <a:xfrm>
            <a:off x="579120" y="548640"/>
            <a:ext cx="105664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meat</a:t>
            </a:r>
          </a:p>
        </p:txBody>
      </p:sp>
    </p:spTree>
    <p:extLst>
      <p:ext uri="{BB962C8B-B14F-4D97-AF65-F5344CB8AC3E}">
        <p14:creationId xmlns:p14="http://schemas.microsoft.com/office/powerpoint/2010/main" val="6135091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E5D091-DE4A-06BD-D288-83D45CA5BED6}"/>
              </a:ext>
            </a:extLst>
          </p:cNvPr>
          <p:cNvSpPr txBox="1"/>
          <p:nvPr/>
        </p:nvSpPr>
        <p:spPr>
          <a:xfrm>
            <a:off x="579120" y="548640"/>
            <a:ext cx="105664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read</a:t>
            </a:r>
          </a:p>
        </p:txBody>
      </p:sp>
    </p:spTree>
    <p:extLst>
      <p:ext uri="{BB962C8B-B14F-4D97-AF65-F5344CB8AC3E}">
        <p14:creationId xmlns:p14="http://schemas.microsoft.com/office/powerpoint/2010/main" val="12162769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E5D091-DE4A-06BD-D288-83D45CA5BED6}"/>
              </a:ext>
            </a:extLst>
          </p:cNvPr>
          <p:cNvSpPr txBox="1"/>
          <p:nvPr/>
        </p:nvSpPr>
        <p:spPr>
          <a:xfrm>
            <a:off x="579120" y="548640"/>
            <a:ext cx="105664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coffee</a:t>
            </a:r>
          </a:p>
        </p:txBody>
      </p:sp>
    </p:spTree>
    <p:extLst>
      <p:ext uri="{BB962C8B-B14F-4D97-AF65-F5344CB8AC3E}">
        <p14:creationId xmlns:p14="http://schemas.microsoft.com/office/powerpoint/2010/main" val="24580234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E5D091-DE4A-06BD-D288-83D45CA5BED6}"/>
              </a:ext>
            </a:extLst>
          </p:cNvPr>
          <p:cNvSpPr txBox="1"/>
          <p:nvPr/>
        </p:nvSpPr>
        <p:spPr>
          <a:xfrm>
            <a:off x="579120" y="548640"/>
            <a:ext cx="105664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teeth</a:t>
            </a:r>
          </a:p>
        </p:txBody>
      </p:sp>
    </p:spTree>
    <p:extLst>
      <p:ext uri="{BB962C8B-B14F-4D97-AF65-F5344CB8AC3E}">
        <p14:creationId xmlns:p14="http://schemas.microsoft.com/office/powerpoint/2010/main" val="19779589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E5D091-DE4A-06BD-D288-83D45CA5BED6}"/>
              </a:ext>
            </a:extLst>
          </p:cNvPr>
          <p:cNvSpPr txBox="1"/>
          <p:nvPr/>
        </p:nvSpPr>
        <p:spPr>
          <a:xfrm>
            <a:off x="579120" y="548640"/>
            <a:ext cx="105664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tree</a:t>
            </a:r>
          </a:p>
        </p:txBody>
      </p:sp>
    </p:spTree>
    <p:extLst>
      <p:ext uri="{BB962C8B-B14F-4D97-AF65-F5344CB8AC3E}">
        <p14:creationId xmlns:p14="http://schemas.microsoft.com/office/powerpoint/2010/main" val="13806504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E5D091-DE4A-06BD-D288-83D45CA5BED6}"/>
              </a:ext>
            </a:extLst>
          </p:cNvPr>
          <p:cNvSpPr txBox="1"/>
          <p:nvPr/>
        </p:nvSpPr>
        <p:spPr>
          <a:xfrm>
            <a:off x="579120" y="548640"/>
            <a:ext cx="105664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>
                <a:latin typeface="Century Gothic" panose="020B0502020202020204" pitchFamily="34" charset="0"/>
              </a:rPr>
              <a:t>teacher</a:t>
            </a:r>
            <a:endParaRPr lang="en-GB" sz="199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2955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E123FE3-D2C4-9184-D9BF-4EF17CAC6E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370668"/>
            <a:ext cx="10905066" cy="4116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1285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8CC87DF-6DF4-8F11-C533-795F6DC7F2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466088"/>
            <a:ext cx="10905066" cy="3925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8933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1841846-5B4D-4365-6560-0094B23F42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275248"/>
            <a:ext cx="10905066" cy="430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4164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6AD23D6-91B9-CBC6-B1CA-119ECFA30C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2182" y="237066"/>
            <a:ext cx="5742538" cy="6581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1514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DC24F4-4052-95D4-1ED1-8823AEF033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438825"/>
            <a:ext cx="10905066" cy="3980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545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F441B63-8F3B-78A5-52FC-68F74A8DD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466088"/>
            <a:ext cx="10905066" cy="3925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3712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39EBA98-E448-9738-5858-B379151B2D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588770"/>
            <a:ext cx="10905066" cy="3680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9954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E5D091-DE4A-06BD-D288-83D45CA5BED6}"/>
              </a:ext>
            </a:extLst>
          </p:cNvPr>
          <p:cNvSpPr txBox="1"/>
          <p:nvPr/>
        </p:nvSpPr>
        <p:spPr>
          <a:xfrm>
            <a:off x="579120" y="548640"/>
            <a:ext cx="105664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tea</a:t>
            </a:r>
          </a:p>
        </p:txBody>
      </p:sp>
    </p:spTree>
    <p:extLst>
      <p:ext uri="{BB962C8B-B14F-4D97-AF65-F5344CB8AC3E}">
        <p14:creationId xmlns:p14="http://schemas.microsoft.com/office/powerpoint/2010/main" val="729536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5675427-E3F8-496A-A1F3-2689F3914A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284C985-CBFA-4F56-A3E8-340954921C5A}">
  <ds:schemaRefs>
    <ds:schemaRef ds:uri="1d7f4318-fbaa-42fb-befc-90ab84d26bd1"/>
    <ds:schemaRef ds:uri="http://purl.org/dc/terms/"/>
    <ds:schemaRef ds:uri="http://schemas.microsoft.com/office/2006/metadata/properties"/>
    <ds:schemaRef ds:uri="7789c14a-a99d-49e3-b17f-cc0aeb526209"/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C9774D3-8AEC-471E-86DE-A3DAE5C81B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18</Words>
  <Application>Microsoft Office PowerPoint</Application>
  <PresentationFormat>Widescreen</PresentationFormat>
  <Paragraphs>18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2025-04-13T07:49:27Z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